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2" r:id="rId2"/>
    <p:sldId id="256" r:id="rId3"/>
    <p:sldId id="257" r:id="rId4"/>
    <p:sldId id="259" r:id="rId5"/>
    <p:sldId id="261" r:id="rId6"/>
    <p:sldId id="304" r:id="rId7"/>
    <p:sldId id="305" r:id="rId8"/>
    <p:sldId id="262" r:id="rId9"/>
    <p:sldId id="263" r:id="rId10"/>
    <p:sldId id="289" r:id="rId11"/>
    <p:sldId id="290" r:id="rId12"/>
    <p:sldId id="264" r:id="rId13"/>
    <p:sldId id="265" r:id="rId14"/>
    <p:sldId id="266" r:id="rId15"/>
    <p:sldId id="267" r:id="rId16"/>
    <p:sldId id="268" r:id="rId17"/>
    <p:sldId id="310" r:id="rId18"/>
    <p:sldId id="269" r:id="rId19"/>
    <p:sldId id="292" r:id="rId20"/>
    <p:sldId id="309" r:id="rId21"/>
    <p:sldId id="270" r:id="rId22"/>
    <p:sldId id="271" r:id="rId23"/>
    <p:sldId id="291" r:id="rId24"/>
    <p:sldId id="288" r:id="rId25"/>
    <p:sldId id="295" r:id="rId26"/>
    <p:sldId id="294" r:id="rId27"/>
    <p:sldId id="273" r:id="rId28"/>
    <p:sldId id="274" r:id="rId29"/>
    <p:sldId id="275" r:id="rId30"/>
    <p:sldId id="293" r:id="rId31"/>
    <p:sldId id="276" r:id="rId32"/>
    <p:sldId id="283" r:id="rId33"/>
    <p:sldId id="284" r:id="rId34"/>
    <p:sldId id="306" r:id="rId35"/>
    <p:sldId id="303" r:id="rId36"/>
    <p:sldId id="277" r:id="rId37"/>
    <p:sldId id="278" r:id="rId38"/>
    <p:sldId id="279" r:id="rId39"/>
    <p:sldId id="296" r:id="rId40"/>
    <p:sldId id="297" r:id="rId41"/>
    <p:sldId id="298" r:id="rId42"/>
    <p:sldId id="280" r:id="rId43"/>
    <p:sldId id="299" r:id="rId44"/>
    <p:sldId id="281" r:id="rId45"/>
    <p:sldId id="307" r:id="rId46"/>
    <p:sldId id="308" r:id="rId47"/>
    <p:sldId id="300" r:id="rId48"/>
    <p:sldId id="287" r:id="rId49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5441" autoAdjust="0"/>
  </p:normalViewPr>
  <p:slideViewPr>
    <p:cSldViewPr snapToGrid="0">
      <p:cViewPr varScale="1">
        <p:scale>
          <a:sx n="61" d="100"/>
          <a:sy n="61" d="100"/>
        </p:scale>
        <p:origin x="84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65161-312B-4BD5-B492-2CB9099C1A73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D7E22-279D-4AC0-89FC-07AC51AF71C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3623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92846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33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56816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Kā nosaukt to</a:t>
            </a:r>
            <a:r>
              <a:rPr lang="lv-LV" baseline="0" dirty="0"/>
              <a:t> grafiku pa labi?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36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02999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38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81895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39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8380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40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72489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41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7020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44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1415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5436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73179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9301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1093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69985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82416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29511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D7E22-279D-4AC0-89FC-07AC51AF71C0}" type="slidenum">
              <a:rPr lang="lv-LV" smtClean="0"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0539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C26C-6A5A-46BF-A7B6-F65D41EC6919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3AA8-CFB0-42AA-A506-2F15A8D05D9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9526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C26C-6A5A-46BF-A7B6-F65D41EC6919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3AA8-CFB0-42AA-A506-2F15A8D05D9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67522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C26C-6A5A-46BF-A7B6-F65D41EC6919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3AA8-CFB0-42AA-A506-2F15A8D05D9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1062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C26C-6A5A-46BF-A7B6-F65D41EC6919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3AA8-CFB0-42AA-A506-2F15A8D05D9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4036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C26C-6A5A-46BF-A7B6-F65D41EC6919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3AA8-CFB0-42AA-A506-2F15A8D05D9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2390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C26C-6A5A-46BF-A7B6-F65D41EC6919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3AA8-CFB0-42AA-A506-2F15A8D05D9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60055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C26C-6A5A-46BF-A7B6-F65D41EC6919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3AA8-CFB0-42AA-A506-2F15A8D05D9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4341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C26C-6A5A-46BF-A7B6-F65D41EC6919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3AA8-CFB0-42AA-A506-2F15A8D05D9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9294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C26C-6A5A-46BF-A7B6-F65D41EC6919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3AA8-CFB0-42AA-A506-2F15A8D05D9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781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C26C-6A5A-46BF-A7B6-F65D41EC6919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3AA8-CFB0-42AA-A506-2F15A8D05D9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1819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C26C-6A5A-46BF-A7B6-F65D41EC6919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3AA8-CFB0-42AA-A506-2F15A8D05D9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663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5C26C-6A5A-46BF-A7B6-F65D41EC6919}" type="datetimeFigureOut">
              <a:rPr lang="lv-LV" smtClean="0"/>
              <a:t>23.02.2022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B3AA8-CFB0-42AA-A506-2F15A8D05D9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0947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3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6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833" y="795310"/>
            <a:ext cx="9350944" cy="49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3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7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0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8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8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4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0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3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6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6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0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3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8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5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00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2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4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23</Words>
  <Application>Microsoft Office PowerPoint</Application>
  <PresentationFormat>Platekrāna</PresentationFormat>
  <Paragraphs>17</Paragraphs>
  <Slides>48</Slides>
  <Notes>16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dizains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>LR IEM IC Zemgale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Artūrs Ziemelis</dc:creator>
  <cp:lastModifiedBy>Simona Grāvīte</cp:lastModifiedBy>
  <cp:revision>32</cp:revision>
  <dcterms:created xsi:type="dcterms:W3CDTF">2022-02-13T22:48:42Z</dcterms:created>
  <dcterms:modified xsi:type="dcterms:W3CDTF">2022-02-23T09:37:31Z</dcterms:modified>
</cp:coreProperties>
</file>